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>
        <p:scale>
          <a:sx n="66" d="100"/>
          <a:sy n="66" d="100"/>
        </p:scale>
        <p:origin x="-630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59456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14732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97479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04513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00997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83743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00996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80226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6297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3550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80226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52755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8726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11216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3600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14732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8022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51394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83743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62974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97479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6649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847545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6649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49237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4572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83743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70008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42204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59456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76709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66491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</Words>
  <Application>Microsoft Office PowerPoint</Application>
  <PresentationFormat>On-screen Show (16:9)</PresentationFormat>
  <Paragraphs>34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8</cp:revision>
  <dcterms:created xsi:type="dcterms:W3CDTF">2022-05-16T07:17:22Z</dcterms:created>
  <dcterms:modified xsi:type="dcterms:W3CDTF">2022-06-24T06:18:35Z</dcterms:modified>
</cp:coreProperties>
</file>